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1" r:id="rId5"/>
    <p:sldId id="258" r:id="rId6"/>
    <p:sldId id="260" r:id="rId7"/>
    <p:sldId id="262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8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E3BDB-A36B-EF40-90BB-114EC90C3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CA4C5E-4686-324D-902B-D7B3A3F65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465E0-47D5-F840-9E21-C9996E67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8ABBCD-86F2-2041-9E49-0E02A1D1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7CF18-A800-D24A-BD06-76987CBA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46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B9554-ECF2-584E-96B5-050E9A94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BEEA73-3F7D-744F-A637-F5EEE883A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3C0454-D672-4442-B774-554E2CAE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74D7FF-E943-7A49-BBBC-1A06043F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3DB521-2C1F-DB42-B4B6-555E8487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15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0A1383-FD93-794F-9D53-B2611B124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5B624A-07BE-9443-96C5-F0CAE5C44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0986B-F7D2-AB47-A5FB-C18B5DA46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6EEFF5-0A8F-FD43-A973-1E49B41F2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43EA06-8B93-5C46-BFD9-4CBDFB85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73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94D2C-8BDE-084A-8C56-9873B4B1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275902-FB8C-9347-A864-6AB0A7AAB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EB0115-7715-374B-9DA1-8F199193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451CD0-612E-EE40-9DAF-7E6F920B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A79142-0236-CB47-8064-0F5EFDD3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45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6497-EB49-4A4E-B888-A86B14A5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695FD1-CE78-0846-8F0E-FB94C0A82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8853CF-6BEB-2341-A2FC-B636946A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8FDBD8-0432-CB49-9B4C-D6A5975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DDA77-F832-2740-AE03-C7DF4DB7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17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B751DE-95FC-5B48-8E10-EF94F8B9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221B7-D9AB-154A-ABC9-8136C7D3E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B31627-25F9-D743-8A44-840327AF3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FCD12E-AE03-6C44-9407-BF0FF116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0E6A18-A4F2-FF44-883C-4283E355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EACBB-3947-7445-815C-A2FAAB81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72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D55D6-A885-BE41-8D41-6DA83BFB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540DD-E475-6649-A2A1-A5877AFE5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0D524-DD08-6E4D-AE31-F961A6D40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8FFA16-4A1B-2241-83B9-98C564CA9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86C895-9C7F-0B43-A90F-0CF6CC3DD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B63F87-5C6B-8447-8CC8-C9FAE30D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E0E12E-59E4-3B42-8BC4-8AECFA82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A4C4DF-7FE9-964B-8EED-0ABB31E2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46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B4E96-F423-9E4D-B1D3-B8E96620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5BF0C0-3E72-FF46-B987-29EEE97B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3CB6D9-2B73-704A-A944-037E2839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90AA08-536C-0C4B-84DE-8D0BE3FF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056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C2C80A-0C2D-F046-9C94-12ADEEBD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58EF75-B767-3642-9F4C-997D71F9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0D83BA-11AA-F642-B4FE-904E0843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053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CAC67-A03A-E94D-A554-573A3127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F0959-6208-B24C-9B34-A7A608DAC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0021D2-D2CB-CA4F-82FF-8757DAC89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1E5381-1736-2B4E-BDDF-E4360B6A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6103AF-D092-2649-85F4-EA6C5931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965BA8-0B76-8F4D-A596-44A8B5D5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7704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A2811-76C1-2545-BFF7-26002833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D08864-593A-934E-AAA0-74F4C5D75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22F7CD-0F9F-5D4E-9B5A-3CCF30CF1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600B82-9CD9-0F4D-A75F-7B3C39C1C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5834BA-D299-FA4E-B366-09D23BA1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082AAB-080B-6740-972C-ACDA054F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631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D8EC22-3A7B-5F40-8D89-153C24BE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EF77C0-F8AA-A24D-9282-FE8E76BB6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9174D-3503-F04F-BAD6-BD7AD425A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11D6E-0806-8A4A-A980-F78EE1D25372}" type="datetimeFigureOut">
              <a:rPr kumimoji="1" lang="zh-CN" altLang="en-US" smtClean="0"/>
              <a:t>2019/12/1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DA63EB-ED76-0B47-877F-2E508A553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3C476-9549-2243-B0C7-1A39834E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1D572-5633-8649-BBD3-58E7A96730A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7067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quare.github.io/okhtt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owdoc.cc/435611596509114?page_id=278031669055547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0F6F5-4B00-8446-8FC0-9400B27167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网络请求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1EAE05-30BB-E34D-BD3F-C119226D75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传智</a:t>
            </a:r>
          </a:p>
        </p:txBody>
      </p:sp>
    </p:spTree>
    <p:extLst>
      <p:ext uri="{BB962C8B-B14F-4D97-AF65-F5344CB8AC3E}">
        <p14:creationId xmlns:p14="http://schemas.microsoft.com/office/powerpoint/2010/main" val="198943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B469C-2C85-F84F-BF45-49F9646E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OKHttp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A1E39-603F-2D4F-B50A-945A06031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建立</a:t>
            </a:r>
            <a:r>
              <a:rPr kumimoji="1" lang="en-US" altLang="zh-CN" dirty="0" err="1"/>
              <a:t>OKHttp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，配置参数，常用配置有</a:t>
            </a:r>
            <a:endParaRPr kumimoji="1"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kumimoji="1" lang="en-US" altLang="zh-CN" dirty="0" err="1"/>
              <a:t>baseUrl</a:t>
            </a:r>
            <a:r>
              <a:rPr kumimoji="1" lang="zh-CN" altLang="en-US" dirty="0"/>
              <a:t>：服务器基本路径</a:t>
            </a:r>
            <a:endParaRPr kumimoji="1"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/>
              <a:t>拦截器配置：自定义拦截器和缓存拦截器</a:t>
            </a:r>
            <a:endParaRPr kumimoji="1"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/>
              <a:t>统一头部参数配置</a:t>
            </a:r>
            <a:endParaRPr kumimoji="1"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/>
              <a:t>超时配置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通过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执行</a:t>
            </a:r>
            <a:r>
              <a:rPr kumimoji="1" lang="en-US" altLang="zh-CN" dirty="0"/>
              <a:t>post/get</a:t>
            </a:r>
            <a:r>
              <a:rPr kumimoji="1" lang="zh-CN" altLang="en-US" dirty="0"/>
              <a:t>请求，注意同步和异步请求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>
                <a:hlinkClick r:id="rId2"/>
              </a:rPr>
              <a:t>官方</a:t>
            </a:r>
            <a:r>
              <a:rPr kumimoji="1" lang="en-US" altLang="zh-CN" dirty="0">
                <a:hlinkClick r:id="rId2"/>
              </a:rPr>
              <a:t>demo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3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41F3C-C3D9-CA48-B5B6-70839727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OKHttp</a:t>
            </a:r>
            <a:r>
              <a:rPr kumimoji="1" lang="zh-CN" altLang="en-US" dirty="0"/>
              <a:t>的使用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登陆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79836-23CD-FA47-AC5A-E6FD75C53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hlinkClick r:id="rId2"/>
              </a:rPr>
              <a:t>接口地址</a:t>
            </a:r>
            <a:endParaRPr kumimoji="1" lang="en-US" altLang="zh-CN" dirty="0"/>
          </a:p>
          <a:p>
            <a:r>
              <a:rPr kumimoji="1" lang="zh-CN" altLang="en-US" dirty="0"/>
              <a:t>登陆加密</a:t>
            </a:r>
            <a:r>
              <a:rPr kumimoji="1" lang="en-US" altLang="zh-CN" dirty="0"/>
              <a:t>——md5</a:t>
            </a:r>
            <a:r>
              <a:rPr kumimoji="1" lang="zh-CN" altLang="en-US" dirty="0"/>
              <a:t>加密</a:t>
            </a:r>
          </a:p>
        </p:txBody>
      </p:sp>
    </p:spTree>
    <p:extLst>
      <p:ext uri="{BB962C8B-B14F-4D97-AF65-F5344CB8AC3E}">
        <p14:creationId xmlns:p14="http://schemas.microsoft.com/office/powerpoint/2010/main" val="252677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D06D-E55F-0E43-826C-CBC41093E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RxRetrofit</a:t>
            </a:r>
            <a:r>
              <a:rPr kumimoji="1" lang="en-US" altLang="zh-CN" dirty="0"/>
              <a:t> + </a:t>
            </a:r>
            <a:r>
              <a:rPr kumimoji="1" lang="en-US" altLang="zh-CN" dirty="0" err="1"/>
              <a:t>RxJava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604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83EA8-7502-CF4D-BCC4-F8454FED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RxRetrofit</a:t>
            </a:r>
            <a:r>
              <a:rPr kumimoji="1" lang="en-US" altLang="zh-CN" dirty="0"/>
              <a:t> + </a:t>
            </a:r>
            <a:r>
              <a:rPr kumimoji="1" lang="en-US" altLang="zh-CN" dirty="0" err="1"/>
              <a:t>RxJava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F97D9-A664-614D-A4A2-68F15ADCE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线程切换一条语句搞定</a:t>
            </a:r>
            <a:endParaRPr kumimoji="1" lang="en-US" altLang="zh-CN" dirty="0"/>
          </a:p>
          <a:p>
            <a:r>
              <a:rPr kumimoji="1" lang="zh-CN" altLang="en-US" dirty="0"/>
              <a:t>通过注解和转换器统一配置，可让用户不需要关注数据转换细节</a:t>
            </a:r>
            <a:endParaRPr kumimoji="1" lang="en-US" altLang="zh-CN" dirty="0"/>
          </a:p>
          <a:p>
            <a:r>
              <a:rPr kumimoji="1" lang="zh-CN" altLang="en-US" dirty="0"/>
              <a:t>动态参数配置方便</a:t>
            </a:r>
            <a:endParaRPr kumimoji="1" lang="en-US" altLang="zh-CN" dirty="0"/>
          </a:p>
          <a:p>
            <a:r>
              <a:rPr kumimoji="1" lang="zh-CN" altLang="en-US" dirty="0"/>
              <a:t>管理方便，每个业务作为一个</a:t>
            </a:r>
            <a:r>
              <a:rPr kumimoji="1" lang="en-US" altLang="zh-CN" dirty="0"/>
              <a:t>subject</a:t>
            </a:r>
            <a:r>
              <a:rPr kumimoji="1" lang="zh-CN" altLang="en-US" dirty="0"/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41059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D184A-B0B1-E64B-BDD1-3BC7C223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项目演示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E68C96-B800-4247-AF01-A4AB3A13E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08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F0D9A-6906-EC40-BD31-B70F9260A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688889-3E44-0C46-9403-E8A459683C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2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D652A-36F0-E04A-B717-02D5D527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A53C28-B986-384A-A567-FBB017027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网络请求原理（</a:t>
            </a:r>
            <a:r>
              <a:rPr kumimoji="1" lang="en-US" altLang="zh-CN" dirty="0"/>
              <a:t>TCP/IP)</a:t>
            </a:r>
          </a:p>
          <a:p>
            <a:r>
              <a:rPr kumimoji="1" lang="en-US" altLang="zh-CN" dirty="0" err="1"/>
              <a:t>OkHttp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为什么使用</a:t>
            </a:r>
            <a:r>
              <a:rPr kumimoji="1" lang="en-US" altLang="zh-CN" dirty="0" err="1"/>
              <a:t>OKHttp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OKHttp</a:t>
            </a:r>
            <a:r>
              <a:rPr kumimoji="1" lang="zh-CN" altLang="en-US" dirty="0"/>
              <a:t>使用步骤</a:t>
            </a:r>
            <a:endParaRPr kumimoji="1" lang="en-US" altLang="zh-CN" dirty="0"/>
          </a:p>
          <a:p>
            <a:r>
              <a:rPr kumimoji="1" lang="zh-CN" altLang="en-US" dirty="0"/>
              <a:t>目前主流的客户端请求方式：</a:t>
            </a:r>
            <a:r>
              <a:rPr kumimoji="1" lang="en-US" altLang="zh-CN" dirty="0" err="1"/>
              <a:t>RxRetrofit</a:t>
            </a:r>
            <a:r>
              <a:rPr kumimoji="1" lang="en-US" altLang="zh-CN" dirty="0"/>
              <a:t> + </a:t>
            </a:r>
            <a:r>
              <a:rPr kumimoji="1" lang="en-US" altLang="zh-CN" dirty="0" err="1"/>
              <a:t>RxJava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34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D06D-E55F-0E43-826C-CBC41093E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网络请求原理</a:t>
            </a:r>
          </a:p>
        </p:txBody>
      </p:sp>
    </p:spTree>
    <p:extLst>
      <p:ext uri="{BB962C8B-B14F-4D97-AF65-F5344CB8AC3E}">
        <p14:creationId xmlns:p14="http://schemas.microsoft.com/office/powerpoint/2010/main" val="172471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645D2-489D-C346-8C00-A4391611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网络请求原理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分层模型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28F85B-0C9B-0441-A518-2334CCB7E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052" y="1926580"/>
            <a:ext cx="6061157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F8CB73-B27E-8049-BFA2-40DA781303BA}"/>
              </a:ext>
            </a:extLst>
          </p:cNvPr>
          <p:cNvSpPr txBox="1"/>
          <p:nvPr/>
        </p:nvSpPr>
        <p:spPr>
          <a:xfrm>
            <a:off x="1134318" y="1513103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OSI</a:t>
            </a:r>
            <a:r>
              <a:rPr kumimoji="1" lang="zh-CN" altLang="en-US" dirty="0"/>
              <a:t>模型</a:t>
            </a:r>
            <a:r>
              <a:rPr kumimoji="1" lang="en-US" altLang="zh-CN" dirty="0" err="1"/>
              <a:t>vsTCP</a:t>
            </a:r>
            <a:r>
              <a:rPr kumimoji="1" lang="en-US" altLang="zh-CN" dirty="0"/>
              <a:t>/IP</a:t>
            </a:r>
            <a:r>
              <a:rPr kumimoji="1"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28248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88ECD-C720-2E4C-8EFB-21C78EA8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网络请求原理</a:t>
            </a:r>
            <a:r>
              <a:rPr kumimoji="1" lang="en-US" altLang="zh-CN" dirty="0"/>
              <a:t>——http/DNS/TCP</a:t>
            </a:r>
            <a:r>
              <a:rPr kumimoji="1" lang="zh-CN" altLang="en-US" dirty="0"/>
              <a:t>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8815D0-665B-584F-8AF5-73788673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48" y="-223879"/>
            <a:ext cx="7639215" cy="73057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B5A77C-BEA0-1347-AE26-23B214C9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48" y="-114300"/>
            <a:ext cx="11057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1EDCC-E5EB-A648-AFC3-4739FAA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网络请求原理</a:t>
            </a:r>
            <a:r>
              <a:rPr kumimoji="1" lang="en-US" altLang="zh-CN" dirty="0"/>
              <a:t>——</a:t>
            </a:r>
            <a:r>
              <a:rPr kumimoji="1" lang="en-US" altLang="zh-CN" dirty="0" err="1"/>
              <a:t>tcp</a:t>
            </a:r>
            <a:r>
              <a:rPr kumimoji="1" lang="zh-CN" altLang="en-US" dirty="0"/>
              <a:t>三次握手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065F4-5C3B-1A46-A76E-D51D8C4F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连接建立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84F437-B093-734D-AE31-9DE3B27F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62" y="2349500"/>
            <a:ext cx="7658100" cy="3962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27B377-196B-0B49-B8C2-0F06806C7F68}"/>
              </a:ext>
            </a:extLst>
          </p:cNvPr>
          <p:cNvSpPr txBox="1"/>
          <p:nvPr/>
        </p:nvSpPr>
        <p:spPr>
          <a:xfrm>
            <a:off x="520861" y="4469596"/>
            <a:ext cx="526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问题：为什么进行三次握手？</a:t>
            </a:r>
          </a:p>
        </p:txBody>
      </p:sp>
    </p:spTree>
    <p:extLst>
      <p:ext uri="{BB962C8B-B14F-4D97-AF65-F5344CB8AC3E}">
        <p14:creationId xmlns:p14="http://schemas.microsoft.com/office/powerpoint/2010/main" val="293793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85D4B-9D9E-6744-BAB2-294248C5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网络请求原理</a:t>
            </a:r>
            <a:r>
              <a:rPr kumimoji="1" lang="en-US" altLang="zh-CN" dirty="0"/>
              <a:t>——</a:t>
            </a:r>
            <a:r>
              <a:rPr kumimoji="1" lang="en-US" altLang="zh-CN" dirty="0" err="1"/>
              <a:t>tcp</a:t>
            </a:r>
            <a:r>
              <a:rPr kumimoji="1" lang="zh-CN" altLang="en-US" dirty="0"/>
              <a:t>四次挥手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B43C0-0932-8D45-AF6E-3FA2B4B4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连接断开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6396F7-2633-D847-89BB-7C5C749C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43" y="2214563"/>
            <a:ext cx="7213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D06D-E55F-0E43-826C-CBC41093E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2.OKHttp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3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7E811-B2CD-2641-BA27-44E2EBA3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 </a:t>
            </a:r>
            <a:r>
              <a:rPr kumimoji="1" lang="zh-CN" altLang="en-US" dirty="0"/>
              <a:t>为什么使用</a:t>
            </a:r>
            <a:r>
              <a:rPr kumimoji="1" lang="en-US" altLang="zh-CN" dirty="0" err="1"/>
              <a:t>OKHttp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BA1D4-E55E-684C-AA3B-786BB459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91" y="1848775"/>
            <a:ext cx="6060311" cy="4351338"/>
          </a:xfrm>
        </p:spPr>
        <p:txBody>
          <a:bodyPr/>
          <a:lstStyle/>
          <a:p>
            <a:r>
              <a:rPr kumimoji="1" lang="zh-CN" altLang="en-US" dirty="0"/>
              <a:t>管理不变的请求配置，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用户只需变的部分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zh-CN" altLang="en-US" dirty="0"/>
              <a:t>实现一些通用优化，如断开重来、连接复用、缓存、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管理</a:t>
            </a:r>
            <a:endParaRPr kumimoji="1" lang="en-US" altLang="zh-CN" dirty="0"/>
          </a:p>
          <a:p>
            <a:r>
              <a:rPr kumimoji="1" lang="zh-CN" altLang="en-US" dirty="0"/>
              <a:t>方便实现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同步</a:t>
            </a:r>
            <a:r>
              <a:rPr kumimoji="1" lang="en-US" altLang="zh-CN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</a:rPr>
              <a:t>异步请求</a:t>
            </a:r>
            <a:endParaRPr kumimoji="1" lang="en-US" altLang="zh-CN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AF144-FD24-2947-BC9F-41C92A28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02" y="2251919"/>
            <a:ext cx="7581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252</Words>
  <Application>Microsoft Macintosh PowerPoint</Application>
  <PresentationFormat>宽屏</PresentationFormat>
  <Paragraphs>43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网络请求</vt:lpstr>
      <vt:lpstr>目录</vt:lpstr>
      <vt:lpstr>1. 网络请求原理</vt:lpstr>
      <vt:lpstr>1. 网络请求原理——分层模型</vt:lpstr>
      <vt:lpstr>1. 网络请求原理——http/DNS/TCP的关系</vt:lpstr>
      <vt:lpstr>1. 网络请求原理——tcp三次握手</vt:lpstr>
      <vt:lpstr>1. 网络请求原理——tcp四次挥手</vt:lpstr>
      <vt:lpstr>2.OKHttp</vt:lpstr>
      <vt:lpstr>2.1 为什么使用OKHttp</vt:lpstr>
      <vt:lpstr>2.2 OKHttp的使用</vt:lpstr>
      <vt:lpstr>2.2 OKHttp的使用——登陆demo</vt:lpstr>
      <vt:lpstr>3. RxRetrofit + RxJava</vt:lpstr>
      <vt:lpstr>3. RxRetrofit + RxJava</vt:lpstr>
      <vt:lpstr>4. 项目演示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网络请求</dc:title>
  <dc:creator>Microsoft Office User</dc:creator>
  <cp:lastModifiedBy>Microsoft Office User</cp:lastModifiedBy>
  <cp:revision>34</cp:revision>
  <dcterms:created xsi:type="dcterms:W3CDTF">2019-12-01T11:02:09Z</dcterms:created>
  <dcterms:modified xsi:type="dcterms:W3CDTF">2019-12-01T15:23:43Z</dcterms:modified>
</cp:coreProperties>
</file>